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7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382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06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494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857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039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14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678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297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62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47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8A7B1-C296-43D1-9D70-2C5FABE64A5F}" type="datetimeFigureOut">
              <a:rPr lang="en-US" smtClean="0"/>
              <a:t>3/8/2013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4C43F-7470-471F-B5E4-FEB0F9442A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6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Stencil" charset="0"/>
                <a:cs typeface="+mj-cs"/>
              </a:rPr>
              <a:t>Part 5 - The War at Home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44675"/>
            <a:ext cx="9144000" cy="5013325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>
                <a:solidFill>
                  <a:srgbClr val="000000"/>
                </a:solidFill>
                <a:latin typeface="Stencil" charset="0"/>
                <a:cs typeface="+mn-cs"/>
              </a:rPr>
              <a:t>Sacrifice / Rationing </a:t>
            </a:r>
            <a:endParaRPr lang="en-US" dirty="0">
              <a:solidFill>
                <a:srgbClr val="000000"/>
              </a:solidFill>
              <a:latin typeface="Stencil" charset="0"/>
              <a:cs typeface="+mn-cs"/>
            </a:endParaRP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>
                <a:solidFill>
                  <a:srgbClr val="000000"/>
                </a:solidFill>
                <a:latin typeface="Stencil" charset="0"/>
                <a:cs typeface="+mn-cs"/>
              </a:rPr>
              <a:t>Roles of Women / Suffrage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>
                <a:solidFill>
                  <a:srgbClr val="000000"/>
                </a:solidFill>
                <a:latin typeface="Stencil" charset="0"/>
                <a:cs typeface="+mn-cs"/>
              </a:rPr>
              <a:t>Propaganda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>
                <a:solidFill>
                  <a:srgbClr val="000000"/>
                </a:solidFill>
                <a:latin typeface="Stencil" charset="0"/>
                <a:cs typeface="+mn-cs"/>
              </a:rPr>
              <a:t>First Nations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>
                <a:solidFill>
                  <a:srgbClr val="000000"/>
                </a:solidFill>
                <a:latin typeface="Stencil" charset="0"/>
              </a:rPr>
              <a:t>(Part 6) - Conscription</a:t>
            </a:r>
            <a:endParaRPr lang="en-US" dirty="0">
              <a:solidFill>
                <a:srgbClr val="000000"/>
              </a:solidFill>
              <a:latin typeface="Stencil" charset="0"/>
            </a:endParaRPr>
          </a:p>
          <a:p>
            <a:pPr marL="609600" indent="-609600" eaLnBrk="1" hangingPunct="1">
              <a:buFontTx/>
              <a:buAutoNum type="arabicPeriod"/>
              <a:defRPr/>
            </a:pPr>
            <a:endParaRPr lang="en-US" sz="3600" dirty="0" smtClean="0">
              <a:solidFill>
                <a:schemeClr val="bg1"/>
              </a:solidFill>
              <a:latin typeface="Stencil" charset="0"/>
              <a:cs typeface="+mn-cs"/>
            </a:endParaRPr>
          </a:p>
          <a:p>
            <a:pPr marL="609600" indent="-609600" eaLnBrk="1" hangingPunct="1">
              <a:buFontTx/>
              <a:buNone/>
              <a:defRPr/>
            </a:pPr>
            <a:endParaRPr lang="en-US" sz="3600" dirty="0" smtClean="0">
              <a:latin typeface="Stenci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7369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latin typeface="Stencil" charset="0"/>
                <a:cs typeface="+mj-cs"/>
              </a:rPr>
              <a:t>Sacrifice/rationing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n-cs"/>
              </a:rPr>
              <a:t>To finance the war effort, cost-saving measures needed to be implemented in Canada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Canadians were faced with </a:t>
            </a:r>
            <a:r>
              <a:rPr lang="en-US" u="sng" dirty="0" smtClean="0">
                <a:cs typeface="+mn-cs"/>
              </a:rPr>
              <a:t>food rations</a:t>
            </a:r>
            <a:r>
              <a:rPr lang="en-US" dirty="0">
                <a:cs typeface="+mn-cs"/>
              </a:rPr>
              <a:t> </a:t>
            </a:r>
            <a:r>
              <a:rPr lang="en-US" dirty="0" smtClean="0">
                <a:cs typeface="+mn-cs"/>
              </a:rPr>
              <a:t>– to conserve supplies. (meatless </a:t>
            </a:r>
            <a:r>
              <a:rPr lang="en-US" dirty="0" err="1" smtClean="0">
                <a:cs typeface="+mn-cs"/>
              </a:rPr>
              <a:t>fridays</a:t>
            </a:r>
            <a:r>
              <a:rPr lang="en-US" dirty="0" smtClean="0">
                <a:cs typeface="+mn-cs"/>
              </a:rPr>
              <a:t>)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In farming areas students were dismissed early from school to help bring in the harvest.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Daylight savings time was introduced to save on energy consumption.</a:t>
            </a:r>
          </a:p>
          <a:p>
            <a:pPr eaLnBrk="1" hangingPunct="1">
              <a:defRPr/>
            </a:pPr>
            <a:r>
              <a:rPr lang="en-US" dirty="0" smtClean="0">
                <a:cs typeface="+mn-cs"/>
              </a:rPr>
              <a:t>People organized community fund raisers to help fund the war effort.</a:t>
            </a:r>
          </a:p>
        </p:txBody>
      </p:sp>
    </p:spTree>
    <p:extLst>
      <p:ext uri="{BB962C8B-B14F-4D97-AF65-F5344CB8AC3E}">
        <p14:creationId xmlns:p14="http://schemas.microsoft.com/office/powerpoint/2010/main" val="778404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86325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By 1918, the war effort was costing Canada about $2.5 million daily($38 million today).</a:t>
            </a:r>
          </a:p>
          <a:p>
            <a:pPr>
              <a:defRPr/>
            </a:pPr>
            <a:r>
              <a:rPr lang="en-US" sz="2800" dirty="0" smtClean="0"/>
              <a:t>Canadians were urged to buy Victory Bonds – which Canadians could cash in for a profit once the war was over.</a:t>
            </a:r>
          </a:p>
          <a:p>
            <a:pPr>
              <a:defRPr/>
            </a:pPr>
            <a:r>
              <a:rPr lang="en-US" sz="2800" dirty="0" smtClean="0"/>
              <a:t>1917, </a:t>
            </a:r>
            <a:r>
              <a:rPr lang="en-US" sz="2800" dirty="0" err="1" smtClean="0"/>
              <a:t>govt</a:t>
            </a:r>
            <a:r>
              <a:rPr lang="en-US" sz="2800" dirty="0" smtClean="0"/>
              <a:t> introduced income tax – a measure that was supposed to be temporary – between 1-15% of income.</a:t>
            </a:r>
          </a:p>
          <a:p>
            <a:pPr>
              <a:defRPr/>
            </a:pPr>
            <a:r>
              <a:rPr lang="en-US" sz="2800" dirty="0" smtClean="0"/>
              <a:t>A corporate tax was also introduced, charging businesses 4% of their revenues.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78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5" descr="CanPatF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341438"/>
            <a:ext cx="5256213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39750" y="258763"/>
            <a:ext cx="82804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 dirty="0">
                <a:latin typeface="Stencil" charset="0"/>
                <a:ea typeface="ＭＳ Ｐゴシック" charset="0"/>
              </a:rPr>
              <a:t>Raising Funds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5364163" y="1223963"/>
            <a:ext cx="3529012" cy="569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n-US" dirty="0" smtClean="0"/>
              <a:t>The women in this picture are selling pharmaceutical drugs to help support the Canadian Patriotic Fund. The fund was established to give financial and social assistance to soldiers' families.     </a:t>
            </a:r>
          </a:p>
          <a:p>
            <a:pPr eaLnBrk="1" hangingPunct="1"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1263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latin typeface="Stencil" pitchFamily="82" charset="0"/>
                <a:cs typeface="+mj-cs"/>
              </a:rPr>
              <a:t>Propaganda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 smtClean="0">
                <a:cs typeface="+mn-cs"/>
              </a:rPr>
              <a:t>During the war propaganda was everywhere: films, magazines, radio, and posters, appealing to peoples sense of patriotism.</a:t>
            </a:r>
          </a:p>
          <a:p>
            <a:pPr eaLnBrk="1" hangingPunct="1">
              <a:defRPr/>
            </a:pPr>
            <a:r>
              <a:rPr lang="en-US" sz="2800" dirty="0" smtClean="0">
                <a:cs typeface="+mn-cs"/>
              </a:rPr>
              <a:t>It was used to encourage people to join the army, buy Victory Bonds, ration (consume less), and support the govt.</a:t>
            </a:r>
          </a:p>
          <a:p>
            <a:pPr eaLnBrk="1" hangingPunct="1">
              <a:defRPr/>
            </a:pPr>
            <a:r>
              <a:rPr lang="en-US" sz="2800" dirty="0" smtClean="0">
                <a:cs typeface="+mn-cs"/>
              </a:rPr>
              <a:t>It often distorted the truth; realities of war (# of casualties, portrayal of German troops)</a:t>
            </a:r>
          </a:p>
          <a:p>
            <a:pPr eaLnBrk="1" hangingPunct="1">
              <a:defRPr/>
            </a:pPr>
            <a:r>
              <a:rPr lang="en-US" sz="2800" dirty="0" smtClean="0">
                <a:cs typeface="+mn-cs"/>
              </a:rPr>
              <a:t>This fuelled prejudice on the home front.</a:t>
            </a:r>
          </a:p>
        </p:txBody>
      </p:sp>
    </p:spTree>
    <p:extLst>
      <p:ext uri="{BB962C8B-B14F-4D97-AF65-F5344CB8AC3E}">
        <p14:creationId xmlns:p14="http://schemas.microsoft.com/office/powerpoint/2010/main" val="4292928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latin typeface="Stencil" pitchFamily="82" charset="0"/>
                <a:cs typeface="+mj-cs"/>
              </a:rPr>
              <a:t>Role of Women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6165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800" dirty="0" smtClean="0">
                <a:cs typeface="+mn-cs"/>
              </a:rPr>
              <a:t>Read p. 46 &amp; 47, take notes on:</a:t>
            </a:r>
          </a:p>
          <a:p>
            <a:pPr eaLnBrk="1" hangingPunct="1">
              <a:defRPr/>
            </a:pPr>
            <a:r>
              <a:rPr lang="en-US" sz="2800" dirty="0" smtClean="0">
                <a:cs typeface="+mn-cs"/>
              </a:rPr>
              <a:t>Women and the War</a:t>
            </a:r>
          </a:p>
          <a:p>
            <a:pPr eaLnBrk="1" hangingPunct="1">
              <a:defRPr/>
            </a:pPr>
            <a:r>
              <a:rPr lang="en-US" sz="2800" dirty="0" smtClean="0">
                <a:cs typeface="+mn-cs"/>
              </a:rPr>
              <a:t>Suffrage Is Granted to Women</a:t>
            </a:r>
            <a:endParaRPr lang="en-US" sz="2800" dirty="0">
              <a:cs typeface="+mn-cs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en-US" dirty="0">
                <a:latin typeface="Stencil" pitchFamily="82" charset="0"/>
              </a:rPr>
              <a:t>First Nations</a:t>
            </a:r>
            <a:endParaRPr lang="en-US" dirty="0" smtClean="0">
              <a:cs typeface="+mn-cs"/>
            </a:endParaRPr>
          </a:p>
          <a:p>
            <a:pPr eaLnBrk="1" hangingPunct="1">
              <a:defRPr/>
            </a:pPr>
            <a:r>
              <a:rPr lang="en-US" sz="2800" dirty="0"/>
              <a:t>Read p. 48 and answer Questions 1 &amp; 2 in your textbook</a:t>
            </a:r>
            <a:r>
              <a:rPr lang="en-US" sz="2800" dirty="0" smtClean="0"/>
              <a:t>.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en-US" dirty="0" smtClean="0">
                <a:latin typeface="Stencil" pitchFamily="82" charset="0"/>
              </a:rPr>
              <a:t>The Halifax Explosion</a:t>
            </a:r>
            <a:endParaRPr lang="en-US" dirty="0">
              <a:latin typeface="Stencil" pitchFamily="82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sz="2800" dirty="0" smtClean="0">
                <a:cs typeface="+mn-cs"/>
              </a:rPr>
              <a:t>Answer in your notebook:</a:t>
            </a:r>
          </a:p>
          <a:p>
            <a:pPr eaLnBrk="1" hangingPunct="1">
              <a:defRPr/>
            </a:pPr>
            <a:r>
              <a:rPr lang="en-US" sz="2800" dirty="0" smtClean="0">
                <a:cs typeface="+mn-cs"/>
              </a:rPr>
              <a:t>Do you think the Halifax explosion might have made people think differently about the war? Explain.</a:t>
            </a:r>
          </a:p>
        </p:txBody>
      </p:sp>
    </p:spTree>
    <p:extLst>
      <p:ext uri="{BB962C8B-B14F-4D97-AF65-F5344CB8AC3E}">
        <p14:creationId xmlns:p14="http://schemas.microsoft.com/office/powerpoint/2010/main" val="1591163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345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Part 5 - The War at Home</vt:lpstr>
      <vt:lpstr>Sacrifice/rationing</vt:lpstr>
      <vt:lpstr>PowerPoint Presentation</vt:lpstr>
      <vt:lpstr>PowerPoint Presentation</vt:lpstr>
      <vt:lpstr>Propaganda</vt:lpstr>
      <vt:lpstr>Role of Women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5 - The War at Home</dc:title>
  <dc:creator>Sitar, Istvan</dc:creator>
  <cp:lastModifiedBy>Sitar, Istvan</cp:lastModifiedBy>
  <cp:revision>1</cp:revision>
  <dcterms:created xsi:type="dcterms:W3CDTF">2013-03-08T17:51:42Z</dcterms:created>
  <dcterms:modified xsi:type="dcterms:W3CDTF">2013-03-08T17:54:10Z</dcterms:modified>
</cp:coreProperties>
</file>